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2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7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77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6212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5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43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2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25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1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3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2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5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1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3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4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5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E321C4B-5BE5-4C17-9D0C-D6900615256F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0351-FAA2-44C8-967B-D8717245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15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028B1-F371-4EF6-A8AF-F3DEDAA2E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ポケモン作品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87F17-CBEE-4A62-8845-2A074AB1A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ルナ・ミクブライド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1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58DC-BF13-4C01-B5B9-9343AA52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「</a:t>
            </a:r>
            <a:r>
              <a:rPr lang="en-US" altLang="ja-JP" dirty="0" err="1"/>
              <a:t>Haruka</a:t>
            </a:r>
            <a:r>
              <a:rPr lang="ja-JP" altLang="en-US" dirty="0"/>
              <a:t>」のイメージ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A40066-027B-49AE-BD14-969571580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7" y="1249741"/>
            <a:ext cx="3048000" cy="2286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E052D-E7EF-421D-8D8B-BC0A0523B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318" y="230819"/>
            <a:ext cx="3429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43B24-A2F9-418F-8EBB-4E5C1600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3" y="3808474"/>
            <a:ext cx="3657600" cy="2809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96786-68D2-4361-ADC5-198EACF3A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500" y="985422"/>
            <a:ext cx="4672347" cy="3906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71D4AD-4777-4928-9633-99AD149C8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81" y="3371484"/>
            <a:ext cx="3614926" cy="36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58728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5992-5479-439F-864F-B87BDEEE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大きいな面白い点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63013-A4C3-4E10-AD31-8480AE715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探せずに、多数の例を上げました</a:t>
            </a:r>
            <a:endParaRPr lang="en-US" altLang="ja-JP" dirty="0"/>
          </a:p>
          <a:p>
            <a:r>
              <a:rPr lang="ja-JP" altLang="en-US" dirty="0"/>
              <a:t>好きではなくても、いい点を探しました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04388-187F-4A9A-9703-9CF09EE99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082" y="3157753"/>
            <a:ext cx="4227506" cy="31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945"/>
      </p:ext>
    </p:extLst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40AD-7A54-4353-B052-68904741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質問がありますか。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AC780-CFFF-46C8-97B3-3728D568F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53" y="1853248"/>
            <a:ext cx="5457408" cy="3027864"/>
          </a:xfrm>
        </p:spPr>
      </p:pic>
    </p:spTree>
    <p:extLst>
      <p:ext uri="{BB962C8B-B14F-4D97-AF65-F5344CB8AC3E}">
        <p14:creationId xmlns:p14="http://schemas.microsoft.com/office/powerpoint/2010/main" val="1143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C9DB-B8E7-44F1-ABAB-2E240FA7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3817355"/>
            <a:ext cx="9404723" cy="1400530"/>
          </a:xfrm>
        </p:spPr>
        <p:txBody>
          <a:bodyPr/>
          <a:lstStyle/>
          <a:p>
            <a:r>
              <a:rPr lang="ja-JP" altLang="en-US"/>
              <a:t>ありがとうございました！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3271C-38EB-4EE4-917A-53FC4875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83" y="521170"/>
            <a:ext cx="4762500" cy="2695575"/>
          </a:xfrm>
        </p:spPr>
      </p:pic>
    </p:spTree>
    <p:extLst>
      <p:ext uri="{BB962C8B-B14F-4D97-AF65-F5344CB8AC3E}">
        <p14:creationId xmlns:p14="http://schemas.microsoft.com/office/powerpoint/2010/main" val="29784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D2C0-DF18-4ADA-9D7D-42558A62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大切な言葉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6C0AF-72C8-4DFC-A7B8-FFFDB46F4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宣伝（せんでん）：</a:t>
            </a:r>
            <a:r>
              <a:rPr lang="en-US" altLang="ja-JP" dirty="0"/>
              <a:t>Advertising/Marketing</a:t>
            </a:r>
          </a:p>
          <a:p>
            <a:r>
              <a:rPr lang="ja-JP" altLang="en-US" dirty="0"/>
              <a:t>倣う（ならう）：</a:t>
            </a:r>
            <a:r>
              <a:rPr lang="en-US" altLang="ja-JP" dirty="0"/>
              <a:t>To Emulate/Imitate</a:t>
            </a:r>
          </a:p>
          <a:p>
            <a:r>
              <a:rPr lang="ja-JP" altLang="en-US" dirty="0"/>
              <a:t>存在証明（そんざいしょうめい）：</a:t>
            </a:r>
            <a:r>
              <a:rPr lang="en-US" altLang="ja-JP" dirty="0"/>
              <a:t>Proof of Existence</a:t>
            </a:r>
          </a:p>
          <a:p>
            <a:endParaRPr lang="en-US" altLang="ja-JP" dirty="0"/>
          </a:p>
          <a:p>
            <a:r>
              <a:rPr lang="en-US" altLang="ja-JP" dirty="0"/>
              <a:t>Words I use interchangeably for </a:t>
            </a:r>
            <a:r>
              <a:rPr lang="ja-JP" altLang="en-US" dirty="0"/>
              <a:t>作品：グッズ、商品（しょうひん）</a:t>
            </a:r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9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8661-A1E0-4833-8352-59B512BE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研究方法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9AFC-BD32-4A9E-A430-6A2D9E64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基本的な宣伝研究の環境（かんきょう）を倣（なら）います。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➞作品の存在証明</a:t>
            </a:r>
            <a:endParaRPr lang="en-US" altLang="ja-JP" dirty="0"/>
          </a:p>
          <a:p>
            <a:r>
              <a:rPr lang="ja-JP" altLang="en-US" dirty="0"/>
              <a:t>➞インタビューした人の意見</a:t>
            </a:r>
            <a:endParaRPr lang="en-US" altLang="ja-JP" dirty="0"/>
          </a:p>
          <a:p>
            <a:r>
              <a:rPr lang="ja-JP" altLang="en-US" dirty="0"/>
              <a:t>➞自分の考え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7694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7DB4-A554-4FF8-A888-B07B20E2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すごい例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2D3194-93DF-4084-824A-BDF99EF61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25582"/>
            <a:ext cx="2520195" cy="33645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212E9-529B-4896-B081-74EEED679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60" y="1319301"/>
            <a:ext cx="4805779" cy="200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C5789-4EFD-4F13-A30E-86356B481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25" y="3829883"/>
            <a:ext cx="4195624" cy="2575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643AF3-ADFC-4648-BFC5-90A4FAC94C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8" b="66601"/>
          <a:stretch/>
        </p:blipFill>
        <p:spPr>
          <a:xfrm>
            <a:off x="8684156" y="4044744"/>
            <a:ext cx="3137563" cy="17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0C9B-4D97-4A8F-BD02-D2793B05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自分の写真（</a:t>
            </a:r>
            <a:r>
              <a:rPr lang="en-US" altLang="ja-JP" dirty="0"/>
              <a:t>8</a:t>
            </a:r>
            <a:r>
              <a:rPr lang="ja-JP" altLang="en-US" dirty="0"/>
              <a:t>月）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91868-F134-4481-BBC4-26B5A3CEE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1" y="1339414"/>
            <a:ext cx="4641548" cy="34811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EC97D4-44D3-4A36-9BAC-539847676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5" r="16375" b="38839"/>
          <a:stretch/>
        </p:blipFill>
        <p:spPr>
          <a:xfrm rot="5400000">
            <a:off x="4049831" y="2514600"/>
            <a:ext cx="6317671" cy="182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80B42-C4B0-4CBD-9464-C1A5C0D353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6" t="16975" r="40065" b="30095"/>
          <a:stretch/>
        </p:blipFill>
        <p:spPr>
          <a:xfrm rot="5400000">
            <a:off x="10387421" y="4378206"/>
            <a:ext cx="665827" cy="27224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9B8A81-C9CE-476D-992D-6ED3A078FB41}"/>
              </a:ext>
            </a:extLst>
          </p:cNvPr>
          <p:cNvCxnSpPr>
            <a:endCxn id="9" idx="2"/>
          </p:cNvCxnSpPr>
          <p:nvPr/>
        </p:nvCxnSpPr>
        <p:spPr>
          <a:xfrm>
            <a:off x="8123066" y="5468646"/>
            <a:ext cx="1236061" cy="27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61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0FD8-9994-4BEF-8885-1C5A038DC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3746333"/>
            <a:ext cx="9404723" cy="1400530"/>
          </a:xfrm>
        </p:spPr>
        <p:txBody>
          <a:bodyPr/>
          <a:lstStyle/>
          <a:p>
            <a:r>
              <a:rPr lang="ja-JP" altLang="en-US" dirty="0"/>
              <a:t>インタビュータイム！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4CC26-EAB9-4330-BF16-A1E0B9C9D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はい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91D36D-B05E-4AA8-A963-5FF0CF76067D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ja-JP" altLang="en-US" dirty="0"/>
              <a:t>面白いグッズが存在しますか。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364FB-2179-4B6D-A493-13447344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03" y="2599678"/>
            <a:ext cx="4762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9581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7F56-65C4-4F13-B0F3-BFDD43F9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91CD7-238E-469F-9F5E-055FDEE9D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52918"/>
            <a:ext cx="8946541" cy="4195481"/>
          </a:xfrm>
        </p:spPr>
        <p:txBody>
          <a:bodyPr/>
          <a:lstStyle/>
          <a:p>
            <a:r>
              <a:rPr lang="ja-JP" altLang="en-US" dirty="0"/>
              <a:t>「</a:t>
            </a:r>
            <a:r>
              <a:rPr lang="en-US" altLang="ja-JP" dirty="0"/>
              <a:t>Keita</a:t>
            </a:r>
            <a:r>
              <a:rPr lang="ja-JP" altLang="en-US" dirty="0"/>
              <a:t>」</a:t>
            </a:r>
            <a:endParaRPr lang="en-US" altLang="ja-JP" dirty="0"/>
          </a:p>
          <a:p>
            <a:r>
              <a:rPr lang="ja-JP" altLang="en-US" dirty="0"/>
              <a:t>「</a:t>
            </a:r>
            <a:r>
              <a:rPr lang="en-US" altLang="ja-JP" dirty="0" err="1"/>
              <a:t>Haruka</a:t>
            </a:r>
            <a:r>
              <a:rPr lang="ja-JP" altLang="en-US" dirty="0"/>
              <a:t>」</a:t>
            </a:r>
            <a:endParaRPr lang="en-US" altLang="ja-JP" dirty="0"/>
          </a:p>
          <a:p>
            <a:endParaRPr lang="en-US" dirty="0"/>
          </a:p>
          <a:p>
            <a:r>
              <a:rPr lang="en-US" altLang="ja-JP" dirty="0" err="1"/>
              <a:t>HelloTalk</a:t>
            </a:r>
            <a:r>
              <a:rPr lang="ja-JP" altLang="en-US" dirty="0"/>
              <a:t>　に見つけました</a:t>
            </a:r>
            <a:endParaRPr lang="en-US" altLang="ja-JP" dirty="0"/>
          </a:p>
          <a:p>
            <a:endParaRPr lang="en-US" altLang="ja-JP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79E6A-9A36-4D64-9076-5662F1180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3" y="3748596"/>
            <a:ext cx="3789840" cy="28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3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5530-FAC3-4325-A8D8-6809051B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四つの質問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25E4-F374-4AC1-BB6F-72B707CB6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ポケモンが好きですか</a:t>
            </a:r>
            <a:endParaRPr lang="en-US" altLang="ja-JP" dirty="0"/>
          </a:p>
          <a:p>
            <a:r>
              <a:rPr lang="ja-JP" altLang="en-US" dirty="0"/>
              <a:t>どんなポケモングッズを気がつきますか</a:t>
            </a:r>
            <a:endParaRPr lang="en-US" altLang="ja-JP" dirty="0"/>
          </a:p>
          <a:p>
            <a:r>
              <a:rPr lang="ja-JP" altLang="en-US" dirty="0"/>
              <a:t>効果的な宣伝ですか</a:t>
            </a:r>
            <a:endParaRPr lang="en-US" altLang="ja-JP" dirty="0"/>
          </a:p>
          <a:p>
            <a:r>
              <a:rPr lang="ja-JP" altLang="en-US" dirty="0"/>
              <a:t>社会にはいいですか</a:t>
            </a:r>
            <a:endParaRPr lang="en-US" altLang="ja-JP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BB4C2-00FB-4271-B2CD-8D6B4E416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84" y="2894122"/>
            <a:ext cx="4552895" cy="27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EC6E-3B01-4084-A14C-77EDA32C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B393-7962-4A2F-8D22-B787DD53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両人はあまり好きではない</a:t>
            </a:r>
            <a:endParaRPr lang="en-US" altLang="ja-JP" dirty="0"/>
          </a:p>
          <a:p>
            <a:r>
              <a:rPr lang="ja-JP" altLang="en-US" dirty="0"/>
              <a:t>両人はたくさん例を上げました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「</a:t>
            </a:r>
            <a:r>
              <a:rPr lang="en-US" altLang="ja-JP" dirty="0" err="1"/>
              <a:t>Haruka</a:t>
            </a:r>
            <a:r>
              <a:rPr lang="ja-JP" altLang="en-US" dirty="0"/>
              <a:t>」はたくさんイメージを送りました。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両人は効果的と思いました</a:t>
            </a:r>
            <a:endParaRPr lang="en-US" altLang="ja-JP" dirty="0"/>
          </a:p>
          <a:p>
            <a:pPr lvl="1"/>
            <a:r>
              <a:rPr lang="ja-JP" altLang="en-US" dirty="0"/>
              <a:t>「</a:t>
            </a:r>
            <a:r>
              <a:rPr lang="en-US" altLang="ja-JP" dirty="0"/>
              <a:t>Keita</a:t>
            </a:r>
            <a:r>
              <a:rPr lang="ja-JP" altLang="en-US" dirty="0"/>
              <a:t>」は子供に対して思っていました</a:t>
            </a:r>
            <a:endParaRPr lang="en-US" altLang="ja-JP" dirty="0"/>
          </a:p>
          <a:p>
            <a:r>
              <a:rPr lang="ja-JP" altLang="en-US" dirty="0"/>
              <a:t>両人は社会にはいいと思いました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63493945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436</TotalTime>
  <Words>402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ポケモン作品</vt:lpstr>
      <vt:lpstr>大切な言葉</vt:lpstr>
      <vt:lpstr>研究方法</vt:lpstr>
      <vt:lpstr>すごい例</vt:lpstr>
      <vt:lpstr>自分の写真（8月）</vt:lpstr>
      <vt:lpstr>インタビュータイム！</vt:lpstr>
      <vt:lpstr>人</vt:lpstr>
      <vt:lpstr>四つの質問</vt:lpstr>
      <vt:lpstr>結果</vt:lpstr>
      <vt:lpstr>「Haruka」のイメージ</vt:lpstr>
      <vt:lpstr>大きいな面白い点</vt:lpstr>
      <vt:lpstr>質問がありますか。</vt:lpstr>
      <vt:lpstr>ありがとうございました！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ポケモン作品</dc:title>
  <dc:creator>Luna</dc:creator>
  <cp:lastModifiedBy>Luna</cp:lastModifiedBy>
  <cp:revision>17</cp:revision>
  <dcterms:created xsi:type="dcterms:W3CDTF">2018-12-11T20:09:08Z</dcterms:created>
  <dcterms:modified xsi:type="dcterms:W3CDTF">2018-12-12T19:58:39Z</dcterms:modified>
</cp:coreProperties>
</file>